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4" r:id="rId5"/>
    <p:sldId id="261" r:id="rId6"/>
    <p:sldId id="258" r:id="rId7"/>
    <p:sldId id="260" r:id="rId8"/>
    <p:sldId id="259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9983" autoAdjust="0"/>
  </p:normalViewPr>
  <p:slideViewPr>
    <p:cSldViewPr snapToGrid="0">
      <p:cViewPr varScale="1">
        <p:scale>
          <a:sx n="129" d="100"/>
          <a:sy n="129" d="100"/>
        </p:scale>
        <p:origin x="13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DBB04-E45B-4DBC-8D9F-CFDA172BAB9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C061B-A58A-4891-89A3-631CDA0B4E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48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我想像我帶領籃球隊進入決賽並奪冠的畫面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17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正方形長寬比 與隊友站上頒獎台奪得冠軍 移除主角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07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 一款專門為我們球隊設計的數據分析應用在</a:t>
            </a:r>
            <a:r>
              <a:rPr lang="en-US" altLang="zh-TW" dirty="0"/>
              <a:t>iphone15</a:t>
            </a:r>
            <a:r>
              <a:rPr lang="zh-TW" altLang="en-US" dirty="0"/>
              <a:t>上呈現出來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96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 一款專門為我們球隊設計的數據分析應用在</a:t>
            </a:r>
            <a:r>
              <a:rPr lang="en-US" altLang="zh-TW" dirty="0"/>
              <a:t>iphone15</a:t>
            </a:r>
            <a:r>
              <a:rPr lang="zh-TW" altLang="en-US" dirty="0"/>
              <a:t>上呈現出來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87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在籃球場上精疲力竭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91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正方形長寬比 和隊友們一起分析比賽錄像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70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畫面中只要一個主角 其他人物在背景</a:t>
            </a:r>
            <a:r>
              <a:rPr lang="en-US" altLang="zh-TW" dirty="0"/>
              <a:t>, </a:t>
            </a:r>
            <a:r>
              <a:rPr lang="zh-TW" altLang="en-US" dirty="0"/>
              <a:t>正方形長寬比 每天清晨跑步的圖片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36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正方形長寬比 在籃球場上比賽的畫面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26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正方形長寬比 籃球場下雨的畫面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45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an anime-style character with a minimalist yet stylish appearance. The character is a young man with short, dark gray green, slightly tousled hair and layered bangs that partially cover his forehead. He wears a loose-fitting white long-sleeved top with a V-neck and black high-neck inner layer, adding depth to his outfit. The sleeves have black straps as additional detail. He wears black pants with a sleek, modern cut and a black belt with a metallic triangular buckle at the center. The character completes the look with black leather shoes. The background should be a soft pastel color with a few sparkles for a subtle, dreamy effect. </a:t>
            </a:r>
            <a:r>
              <a:rPr lang="zh-TW" altLang="en-US" dirty="0"/>
              <a:t>正方形長寬比 和隊友們一起分析比賽錄像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061B-A58A-4891-89A3-631CDA0B4EF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6EEBBF-7AA7-491B-925F-FB194099D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FFB685-39B3-4784-8EE5-87206B75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CC07C3-03B3-4A9A-885A-C368BE65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2983AA-33F5-45E9-AC27-D7D299C1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B4836-1C84-4AA3-A631-D536CB3B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3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21D35-7AA8-441B-B1C6-C60EF35E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D2CF30-CB87-404B-8D39-974F3C81B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D0B2ED-3CC8-415F-814B-3B35A105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586F37-B14B-43FE-85C5-87044205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46A6FB-4205-4C28-80F3-08454204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39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B818C35-D1E1-4B1D-8860-05FD381F5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2CEA88-F447-4B9B-BE49-012D87622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9D55D-F820-40CD-97EB-455BF527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0241C-8AC7-45E4-86DF-E735D37F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3C4B35-03F6-4508-B531-69EF8D7F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28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D5468-CDC1-4439-B5CC-0437428B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B42C65-940D-48FA-B69D-36C9FCE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1C9DE2-7261-4F2B-8141-946A54BDC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7BF397-8580-4081-B6BA-C8347F38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1120D3-DABF-4100-9B0C-2D3B578E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92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7DCD2-51AB-47AE-846F-BE4C7B2A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3A65F8-8FC7-4A56-A522-A35BE5EB8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06A5A9-6FF4-4889-9F54-6C5535FC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3C7EAA-A330-4D01-9824-E5A3A4F5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1516A5-35D0-48D6-89AD-1E5CD261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0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25E22-DFA0-4F30-BA69-08888549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61B9AF-0861-43CF-A162-620E49736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16C0C7-2D4D-47DD-9DFB-37881B56A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104884-D02D-482A-8FC6-35C08D882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A791CE-EAA4-426E-B462-774804B3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99E52-1A65-488B-ABFF-34F90C48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45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BCB0B-0368-49D6-8AE8-C0031E6BF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187B36-381A-4235-95F8-5BDD3E55C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B43985-EDF6-4218-BFA7-8C7D6ED3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6DB28C-C076-4AA4-B07D-3D88AB18C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F997DBF-0B7F-4CC6-BFBC-9FC1312C8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3AE556-DC19-4A7C-B641-E88F877B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31D69D-6274-402A-B119-CD7F3C82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7EB8E6-C8B4-48C6-B06D-8B810E58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34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BCFCD-D485-4599-BEDA-B5950D40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9F617B-F04F-45FC-A4BC-3A818A88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ABEB57-7100-4375-8CE4-1C39E430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A2232B-DEEB-491D-A308-EE82E343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61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8BC574-805A-46B4-A9BD-5E53B64B8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6851A-D66F-4F61-BEED-3EC9D355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E60346-5C29-4536-A23B-0AA545E6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83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42D33-E0C8-40A1-A696-D8DE24CD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6A6AF1-CFC0-449C-A79F-030266572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688EDC-9AAA-46A1-A1F0-BA8A6691A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FB2288-2545-49EE-95F9-3329E9FF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B01D5F-9608-40F8-A2C4-C2DAAF78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BF0580-7F8D-4634-8C3C-1464C4B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07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9108C-6FB0-45BF-938A-BA415C98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8107C1F-F7C8-4796-B9D5-67837CB55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44A282-661E-4491-8396-4B18DAB33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9CBE38-FA41-48BC-A924-2ABFB83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12B23F-DEA4-4AEB-896C-80A3AD4C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29D898-3731-4C68-AD6D-02F25D1C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36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4D37397-72F0-4B8A-8423-49223037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0847B-7759-4C46-A105-0C10F755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CA0F2-0824-4CD2-8A3F-909F004E6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ED3B-E4EB-44B7-975D-9E43CFD1FB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03BEAD-5FB0-4997-BA5B-F8FAC2746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B96DB9-3087-4E9B-B2F5-7A478957F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33D7-3B51-49E9-B7FC-C8108882B1F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AF2C66-6A63-4AFD-A8B1-9BBF873AE5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93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BC624-F9E6-40E1-A1AE-B01C87D12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35200"/>
            <a:ext cx="7337986" cy="2387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Vtube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Studio)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98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D343F5B-A47C-44C4-AC48-441C7B6E7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59893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3A4BC2F-C91B-43B6-A7BC-D1EDDFFBC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3938" cy="6863938"/>
          </a:xfrm>
        </p:spPr>
      </p:pic>
    </p:spTree>
    <p:extLst>
      <p:ext uri="{BB962C8B-B14F-4D97-AF65-F5344CB8AC3E}">
        <p14:creationId xmlns:p14="http://schemas.microsoft.com/office/powerpoint/2010/main" val="163019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8BACC-841B-4A97-918F-5B335D9E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5D795C-6B39-41F3-A899-31B5914C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39919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8BACC-841B-4A97-918F-5B335D9E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9F1EB2-3F89-49DF-9FAB-F2B5711E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7EDAD3-2AEE-419B-B873-3796E4C4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1" name="內容版面配置區 6">
            <a:extLst>
              <a:ext uri="{FF2B5EF4-FFF2-40B4-BE49-F238E27FC236}">
                <a16:creationId xmlns:a16="http://schemas.microsoft.com/office/drawing/2014/main" id="{2F49FBBB-C2E2-4207-89FA-BF60BF7DD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13072" r="58016" b="10377"/>
          <a:stretch/>
        </p:blipFill>
        <p:spPr>
          <a:xfrm>
            <a:off x="673768" y="884321"/>
            <a:ext cx="2212524" cy="52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70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8BACC-841B-4A97-918F-5B335D9E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72EC93-0294-4664-A955-2030BF4FE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"/>
          <a:stretch/>
        </p:blipFill>
        <p:spPr>
          <a:xfrm>
            <a:off x="0" y="0"/>
            <a:ext cx="6858001" cy="6858000"/>
          </a:xfrm>
          <a:prstGeom prst="rect">
            <a:avLst/>
          </a:prstGeom>
        </p:spPr>
      </p:pic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10213D9E-5049-4CB8-AD83-C661E341E0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13072" r="58016" b="10377"/>
          <a:stretch/>
        </p:blipFill>
        <p:spPr>
          <a:xfrm>
            <a:off x="1324593" y="-256261"/>
            <a:ext cx="2903022" cy="6930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087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C04A05-8665-42A6-9BA3-192A2E038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72314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86F0BA-6DA1-454E-8789-B8CEA1F90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28500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DC81-DD95-4951-B5D8-E0003610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6B5D73-9FB0-47A2-A104-45EB7C0D2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60745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459ED520-0F14-43B0-BA72-2E46CDBE9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52367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9F4BD-9EF2-4DF1-86B4-24116987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FD5B211-0562-41BC-9909-8CD2512C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547778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1386</Words>
  <Application>Microsoft Office PowerPoint</Application>
  <PresentationFormat>寬螢幕</PresentationFormat>
  <Paragraphs>21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Arial</vt:lpstr>
      <vt:lpstr>Calibri</vt:lpstr>
      <vt:lpstr>Calibri Light</vt:lpstr>
      <vt:lpstr>Office 佈景主題</vt:lpstr>
      <vt:lpstr>冒險故事 (Vtube Studio)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牧凡 徐</dc:creator>
  <cp:lastModifiedBy>牧凡 徐</cp:lastModifiedBy>
  <cp:revision>8</cp:revision>
  <dcterms:created xsi:type="dcterms:W3CDTF">2024-10-31T16:19:20Z</dcterms:created>
  <dcterms:modified xsi:type="dcterms:W3CDTF">2024-11-01T10:03:56Z</dcterms:modified>
</cp:coreProperties>
</file>